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4660"/>
  </p:normalViewPr>
  <p:slideViewPr>
    <p:cSldViewPr snapToGrid="0">
      <p:cViewPr>
        <p:scale>
          <a:sx n="70" d="100"/>
          <a:sy n="70" d="100"/>
        </p:scale>
        <p:origin x="1556" y="4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F1C28-3CAD-6C64-7512-96EED60E5B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98FEB5-C14F-33BE-826F-F926AB8E7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A4CA43-A929-906E-58CC-F9406E0F1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76F11D-D07B-B226-C46B-4847B4568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981C5-98A3-690C-135D-968628730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88242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E57A6B-E9F7-7DE2-FCA7-2D040FCC9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CB21E2-900C-6623-E9F6-4ED6993133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58E4B9-8B50-B06C-AE9D-AAE94F9B1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74DC98-62F5-9DC4-9D63-DBD94BA84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C3528-1B52-505F-3001-F41E954AA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70244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FB8963-8CDA-57FA-FDFF-471117DAF8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143860-9949-44EB-108B-AAA46B8308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9D5C5-3B12-31F4-B3B1-4E0E8F833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0BDB0-99F6-4A99-27C0-97A98A09E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EA0AB-359B-5C27-E069-4C062EB8B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7484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30229-25A0-CBF9-D5F4-9F0DC589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AF31F-D84E-9EF2-47AD-B5C1B99E95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6C2846-9470-3816-DCEC-5273AA490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C71EB5-73B3-0477-9FA3-35A42BEA1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22D570-5671-A6CD-C3C0-1BE55CEEB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7500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55850E-2032-0A00-B3BD-BCC478D9F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AB71-3CA4-FA8C-522D-41385AEA3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692D0-7487-97B9-1E62-20569D575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12353-1045-6B05-5FF6-DB183BF13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355968-3F7F-A785-5ACD-82584A794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89709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2D78AE-F2E9-8D2F-4148-D391100B2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5C6B4B-3902-E05D-48E3-241BE4C86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9062A0-C6BC-FEF6-7648-4F2C3BC321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A57A15-FD9A-F198-9EB6-F85C19440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07564F-B841-E3CC-D2DD-789524794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26C37-F49A-BD74-4F9C-98AA5824D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76442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DAADEC-1EEC-4F3A-8FE4-1353C3919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5C0CE5-50E1-0582-7FC2-8BDC6D021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6F96D-9596-455D-7129-6D02DF2742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0E8CEC-7A82-8CE0-1A72-5CD2155719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A2B4FB-416E-84DF-E81D-B2237B38F1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B87092-F5ED-69AA-6425-FAC56A30D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EB6863-AB1A-9B6D-C090-9B1DF9CD0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419170-EA2D-0227-2A7C-2754B919B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02690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070AB-4D70-D241-AD49-E894F8717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EC811A-2751-E7D9-29AB-B5AA78C99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A50801-D89E-A3AC-C01D-D4AEDE936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87D500-5C1F-C122-F0D1-FE31DAE0F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9526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3A42FE-0196-A034-AD4D-6F3892C4E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36F9C5-7ACA-DA6D-9275-8AA5BC43C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FA23D-A075-3D52-07B1-289309D0E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16705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7CECC-431C-D848-5BC7-137E1AEDC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A3D7A-B81C-C945-D7B9-1108413134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F850A-788B-F999-CC07-E53C58C602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5A1048-A2F4-2F78-EE6D-D21F9E8EB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66EE25-104F-CCB2-22BF-2E7B14744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748A8E-3E9F-CFA6-B86E-74D466779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67488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3D6E7A-F049-C2FE-E759-33040E578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25AA8D-958C-0F43-7697-FABEE9AF4C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85DB00-5436-6481-C5FD-56AE74BCE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762ED8-8AC6-8176-D9D6-BCF2A5507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633394-E8DD-F814-2523-7ECCE43E6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7C922F-1573-EE79-CC98-5359C89F6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255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ECD47BE-0232-B358-545D-21FF3CDE3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8D17A9-01FB-C212-BB03-1BD584F9B0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E0E1DB-4EFC-AA06-F316-7B6E56458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98E28-CA3D-4CD4-8B60-5E3FAC668E4E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1BEB0-961C-8091-744C-39AB73975C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3C292-E253-5A7B-7B33-6EAEDE124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D8145-1B5C-4E23-B7D9-0E6922378C4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6650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53148A-D61D-9BD2-F9A7-B4A9CF4B2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6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B271EC-1BEA-1B38-30D4-D11D4EABAAA5}"/>
              </a:ext>
            </a:extLst>
          </p:cNvPr>
          <p:cNvSpPr txBox="1"/>
          <p:nvPr/>
        </p:nvSpPr>
        <p:spPr>
          <a:xfrm>
            <a:off x="519380" y="2838732"/>
            <a:ext cx="51389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4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Innovating the Future</a:t>
            </a:r>
          </a:p>
          <a:p>
            <a:r>
              <a:rPr lang="en-IN" sz="32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Meet us at our Booth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5058C5B-C58E-6966-2435-513358D8F1BD}"/>
              </a:ext>
            </a:extLst>
          </p:cNvPr>
          <p:cNvSpPr/>
          <p:nvPr/>
        </p:nvSpPr>
        <p:spPr>
          <a:xfrm>
            <a:off x="658368" y="5678424"/>
            <a:ext cx="2505456" cy="5669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B23118-B1F2-87B7-D374-2BAA110048D6}"/>
              </a:ext>
            </a:extLst>
          </p:cNvPr>
          <p:cNvSpPr/>
          <p:nvPr/>
        </p:nvSpPr>
        <p:spPr>
          <a:xfrm>
            <a:off x="10351008" y="461667"/>
            <a:ext cx="1435608" cy="10789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Insert Logo here</a:t>
            </a:r>
          </a:p>
        </p:txBody>
      </p:sp>
    </p:spTree>
    <p:extLst>
      <p:ext uri="{BB962C8B-B14F-4D97-AF65-F5344CB8AC3E}">
        <p14:creationId xmlns:p14="http://schemas.microsoft.com/office/powerpoint/2010/main" val="1520031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A71CE-8AC3-3535-CF6F-DFFB69F474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FD2E80E-3D2E-C237-D538-64EC993D2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66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DD35DF-8B1D-4DFF-1133-79AC45D7BCE4}"/>
              </a:ext>
            </a:extLst>
          </p:cNvPr>
          <p:cNvSpPr txBox="1"/>
          <p:nvPr/>
        </p:nvSpPr>
        <p:spPr>
          <a:xfrm>
            <a:off x="537668" y="2798498"/>
            <a:ext cx="66312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48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Showcasing </a:t>
            </a:r>
          </a:p>
          <a:p>
            <a:r>
              <a:rPr lang="en-IN" sz="4800" b="1" dirty="0">
                <a:solidFill>
                  <a:schemeClr val="bg1"/>
                </a:solidFill>
                <a:latin typeface="Poppins SemiBold" panose="00000700000000000000" pitchFamily="2" charset="0"/>
                <a:cs typeface="Poppins SemiBold" panose="00000700000000000000" pitchFamily="2" charset="0"/>
              </a:rPr>
              <a:t>Innovation</a:t>
            </a:r>
          </a:p>
          <a:p>
            <a:r>
              <a:rPr lang="en-IN" sz="3600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- Join us at IMC 2025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F8B200B-990E-9E1C-0882-850846B20882}"/>
              </a:ext>
            </a:extLst>
          </p:cNvPr>
          <p:cNvSpPr/>
          <p:nvPr/>
        </p:nvSpPr>
        <p:spPr>
          <a:xfrm>
            <a:off x="658368" y="5678424"/>
            <a:ext cx="2505456" cy="56692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Register Now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84C703B-2283-7D7A-FC4D-CA00A1C1F7EC}"/>
              </a:ext>
            </a:extLst>
          </p:cNvPr>
          <p:cNvSpPr/>
          <p:nvPr/>
        </p:nvSpPr>
        <p:spPr>
          <a:xfrm>
            <a:off x="10351008" y="461667"/>
            <a:ext cx="1435608" cy="107899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/>
              <a:t>Insert Logo here</a:t>
            </a:r>
          </a:p>
        </p:txBody>
      </p:sp>
    </p:spTree>
    <p:extLst>
      <p:ext uri="{BB962C8B-B14F-4D97-AF65-F5344CB8AC3E}">
        <p14:creationId xmlns:p14="http://schemas.microsoft.com/office/powerpoint/2010/main" val="1606534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Poppins</vt:lpstr>
      <vt:lpstr>Poppins SemiBold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Priyanka Sondhi</dc:creator>
  <cp:lastModifiedBy>Priyanka Sondhi</cp:lastModifiedBy>
  <cp:revision>5</cp:revision>
  <dcterms:created xsi:type="dcterms:W3CDTF">2024-09-01T10:15:34Z</dcterms:created>
  <dcterms:modified xsi:type="dcterms:W3CDTF">2025-09-26T15:06:41Z</dcterms:modified>
</cp:coreProperties>
</file>