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3CF0"/>
    <a:srgbClr val="E98300"/>
    <a:srgbClr val="FDE553"/>
    <a:srgbClr val="AD1E22"/>
    <a:srgbClr val="EA3323"/>
    <a:srgbClr val="062978"/>
    <a:srgbClr val="0D54F3"/>
    <a:srgbClr val="0139B7"/>
    <a:srgbClr val="052367"/>
    <a:srgbClr val="062E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8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3CEF8-0BF6-4957-8543-D905C31EBAC7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BAEBC-6DE3-4F0F-BEA8-5021228A7F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8101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E78A4-0E70-9716-4AF1-CDE9B7FD3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01DCC14-8729-872D-6391-1BB65AD035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A9CF73-C62E-A7F2-4669-21291303B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8A7F6-4F25-45B2-5047-94ACBD614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BAEBC-6DE3-4F0F-BEA8-5021228A7F67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50693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8334D-B2B8-37BE-59C5-D830962CC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035573-9D10-499F-EE75-55243FA6E1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7D4F1E-FD62-33FC-908D-1543698982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D0FC6-C3F5-C74F-DFEC-C5B6BB37E2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BAEBC-6DE3-4F0F-BEA8-5021228A7F67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84526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CAA0C-7EC4-DEC0-47CE-D206A43D6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C9D9F18-BE24-B192-B752-D806811D6E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2D094F-6265-397A-D39B-80F6A3441F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834254-C718-7153-9EFC-DAD6FF062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BAEBC-6DE3-4F0F-BEA8-5021228A7F67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3078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9B823-314D-C15B-B879-78504BAA35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7914C5-52D3-AD33-4A50-DA78DE6BF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6D608-52CE-2881-8C9E-0F65C655A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706B8-EC08-D152-80F4-427473621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332A0E-77BE-6850-515C-A3FBB3DB6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08232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F3F5C-27E9-2F6F-87F8-1AAD716AF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A58A54-AFDE-8C54-367F-0366C57C8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F8F54-3C24-CB5B-920E-2974FB445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EAEB68-B0DD-8A17-0E02-5E89EAB66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D8B639-8E30-265A-0F1A-F02663E8B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9218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1217BF-947E-7BCA-7E94-D14E163CD9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4D3134-19E6-1C03-9A2B-35D765953E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33725-56E6-2919-7368-806E3CD18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5A77C-BCA3-3B58-3C0E-C62CD2228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D447F-4856-CA90-C45F-C48F103B4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221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ADB29-8B80-FBB2-4447-C8700F67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AB4ED-6F7E-7535-E9BC-D00642B6CA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0CE07-00CB-CC35-7BF9-08DCAB98D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5B8B7-8D2B-7C49-9A47-DEE432463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2A13C3-D757-3F05-274E-E8645E571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050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4276-69B0-9F63-E493-EB82AF553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586E3-B566-F0D1-7A1B-B97B01D4C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4FD111-FCE0-4CC4-B6DF-1B28B4936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2F6AD-70C1-5CE8-FD4D-88754805F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799FB-B354-8B36-7674-514E466D7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960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69ED6-A7BF-76C7-6FAA-27E5D6865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FD687-9938-9254-61C3-016567CF9C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EC165F-823D-F0D1-9EED-90661293A9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71B6B3-0EAB-57E6-4AE2-EABD84544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9A71F8-402B-5341-A271-9994EAC0C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88C0D-6511-6B8E-5175-E5D41A809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9526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491F8-9D8A-F41C-0B44-BAD9BCD69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09CAF-3E42-2653-C396-4D81992D4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637EDE-F180-81E7-353D-92A823EE55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B87464-B646-952D-981F-E29700A192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AD5A7B-6A39-8AEE-C395-7947251FC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E1DB1-FD35-4321-2A6B-438456FEB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663AB5-CCF3-F8AC-B0F8-A19826221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F4EDBE-4817-8BB2-BCAC-375B9BDBB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7157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C1FA0-3356-D460-652B-33B3C0A26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9BF6A7-F499-4E99-B3BA-F9FB81344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05C03A-5215-408B-A4E6-E0CB36B0E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5F7D7-5021-78B4-ED20-932A92E64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0249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6D2609-DC76-1999-15A2-F49D5987A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1CEF40-73C3-65AF-831A-23ECB6729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FC6613-FE67-037D-9213-D90203481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106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4511C-89C8-9A07-BC79-8DA0B1BAD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A8D86E-C154-57CA-BDF0-7857A0F8A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FB09D4-313C-22CE-6574-A261E461C0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4FED93-8C2E-8A3C-D4FC-3B8514824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2E5397-5ED4-5B75-A57F-0D91EA32E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45896-70CE-C4E1-26B4-9E568AF99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98276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B44A8-FDE8-65BE-F110-5A0E2E9AF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F6611F-3100-CF09-7883-11AF410713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FDB7A1-6495-AA52-18CA-3619C04BA4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761004-87C4-8384-4B80-8BA133C7F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748190-B1D6-30A7-3150-E441C0945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71ED1-471F-7E23-3515-D2A83D85D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6253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98300"/>
            </a:gs>
            <a:gs pos="100000">
              <a:srgbClr val="FDE553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47956-197B-6FAF-A204-DEB098B7E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3CA7D-F468-C6CF-FD69-6376D7252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46F49-980D-BFB0-DC36-02551BB911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32F60-6821-43B1-907A-E28D18731128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EF7E86-D2B6-5E7C-BA6A-083C3548D4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4DFC6-24AB-2B2F-2679-2D0FDC9E8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A6042-11A1-47AE-8E68-8A1504A566D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1711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74B5C-3323-BFDF-187C-AA8267714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04361BD-366F-7E0A-C633-C0D35A22654E}"/>
              </a:ext>
            </a:extLst>
          </p:cNvPr>
          <p:cNvSpPr/>
          <p:nvPr/>
        </p:nvSpPr>
        <p:spPr>
          <a:xfrm>
            <a:off x="1" y="0"/>
            <a:ext cx="12192000" cy="6853084"/>
          </a:xfrm>
          <a:prstGeom prst="rect">
            <a:avLst/>
          </a:prstGeom>
          <a:solidFill>
            <a:srgbClr val="023C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D6F6E9A-C46E-DB06-D557-727175844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5542"/>
          </a:xfrm>
          <a:prstGeom prst="rect">
            <a:avLst/>
          </a:prstGeom>
          <a:ln>
            <a:solidFill>
              <a:srgbClr val="023CF0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B286DB-C8BE-27B2-DA9C-CE94A68CA6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322" y="232846"/>
            <a:ext cx="2061964" cy="642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16CECF-8CA8-1AC5-7F26-7A2BD7F7FC2F}"/>
              </a:ext>
            </a:extLst>
          </p:cNvPr>
          <p:cNvSpPr txBox="1"/>
          <p:nvPr/>
        </p:nvSpPr>
        <p:spPr>
          <a:xfrm>
            <a:off x="486870" y="3686728"/>
            <a:ext cx="27513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and Title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3AFC39-5AAA-D426-D9A1-146541649973}"/>
              </a:ext>
            </a:extLst>
          </p:cNvPr>
          <p:cNvSpPr txBox="1"/>
          <p:nvPr/>
        </p:nvSpPr>
        <p:spPr>
          <a:xfrm>
            <a:off x="486870" y="2340275"/>
            <a:ext cx="560912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CF5269-E958-16F6-931A-0BFD2A29165C}"/>
              </a:ext>
            </a:extLst>
          </p:cNvPr>
          <p:cNvSpPr/>
          <p:nvPr/>
        </p:nvSpPr>
        <p:spPr>
          <a:xfrm>
            <a:off x="7914128" y="1744481"/>
            <a:ext cx="3155973" cy="2853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Photo</a:t>
            </a:r>
          </a:p>
        </p:txBody>
      </p:sp>
    </p:spTree>
    <p:extLst>
      <p:ext uri="{BB962C8B-B14F-4D97-AF65-F5344CB8AC3E}">
        <p14:creationId xmlns:p14="http://schemas.microsoft.com/office/powerpoint/2010/main" val="2118846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DF3D06E1-7199-A846-7AD0-6EF419B3F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205F33-7E63-A2DD-7CD3-65CD32E686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16"/>
            <a:ext cx="12192000" cy="6855542"/>
          </a:xfrm>
          <a:prstGeom prst="rect">
            <a:avLst/>
          </a:prstGeom>
          <a:gradFill>
            <a:gsLst>
              <a:gs pos="0">
                <a:srgbClr val="AD1E22"/>
              </a:gs>
              <a:gs pos="100000">
                <a:srgbClr val="EA3323"/>
              </a:gs>
            </a:gsLst>
            <a:lin ang="3600000" scaled="0"/>
          </a:gra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90284D-0A51-6FC9-823D-8E09221D6D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322" y="232846"/>
            <a:ext cx="2061964" cy="642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108476C-4AF6-6586-D0BE-E5DE308F75FF}"/>
              </a:ext>
            </a:extLst>
          </p:cNvPr>
          <p:cNvSpPr txBox="1"/>
          <p:nvPr/>
        </p:nvSpPr>
        <p:spPr>
          <a:xfrm>
            <a:off x="486870" y="3686728"/>
            <a:ext cx="27513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and Title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60D926-F8A8-638F-BF80-0028F8B23B32}"/>
              </a:ext>
            </a:extLst>
          </p:cNvPr>
          <p:cNvSpPr txBox="1"/>
          <p:nvPr/>
        </p:nvSpPr>
        <p:spPr>
          <a:xfrm>
            <a:off x="486870" y="2340275"/>
            <a:ext cx="560912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BFDC247-12CD-2F72-3B62-E0A8D619B714}"/>
              </a:ext>
            </a:extLst>
          </p:cNvPr>
          <p:cNvSpPr/>
          <p:nvPr/>
        </p:nvSpPr>
        <p:spPr>
          <a:xfrm>
            <a:off x="7914128" y="1744481"/>
            <a:ext cx="3155973" cy="2853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Photo</a:t>
            </a:r>
          </a:p>
        </p:txBody>
      </p:sp>
    </p:spTree>
    <p:extLst>
      <p:ext uri="{BB962C8B-B14F-4D97-AF65-F5344CB8AC3E}">
        <p14:creationId xmlns:p14="http://schemas.microsoft.com/office/powerpoint/2010/main" val="2669310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06491-6E52-A486-2474-3E20951A9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218F80-26D3-DDAF-43F9-70DCD5258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30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B9DE37-2906-B79C-7FF3-72673DADA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322" y="232846"/>
            <a:ext cx="2061964" cy="642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9B3A20-716F-E856-6087-185DB006DD44}"/>
              </a:ext>
            </a:extLst>
          </p:cNvPr>
          <p:cNvSpPr txBox="1"/>
          <p:nvPr/>
        </p:nvSpPr>
        <p:spPr>
          <a:xfrm>
            <a:off x="486870" y="3686728"/>
            <a:ext cx="27513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  <a:p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and Title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FFA3562-8848-67AB-725F-F21DC856BD5C}"/>
              </a:ext>
            </a:extLst>
          </p:cNvPr>
          <p:cNvSpPr txBox="1"/>
          <p:nvPr/>
        </p:nvSpPr>
        <p:spPr>
          <a:xfrm>
            <a:off x="486870" y="2340275"/>
            <a:ext cx="560912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consectetuer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sed diam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nonummy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nibh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euismod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tincidunt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laoreet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dolore magna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aliquam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D3A4387-75F3-6095-09B6-94C85446B6C5}"/>
              </a:ext>
            </a:extLst>
          </p:cNvPr>
          <p:cNvSpPr/>
          <p:nvPr/>
        </p:nvSpPr>
        <p:spPr>
          <a:xfrm>
            <a:off x="7914128" y="1744481"/>
            <a:ext cx="3155973" cy="2853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your Photo</a:t>
            </a:r>
          </a:p>
        </p:txBody>
      </p:sp>
    </p:spTree>
    <p:extLst>
      <p:ext uri="{BB962C8B-B14F-4D97-AF65-F5344CB8AC3E}">
        <p14:creationId xmlns:p14="http://schemas.microsoft.com/office/powerpoint/2010/main" val="565682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96</Words>
  <Application>Microsoft Office PowerPoint</Application>
  <PresentationFormat>Widescreen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Priyanka Sondhi</dc:creator>
  <cp:lastModifiedBy>Priyanka Sondhi</cp:lastModifiedBy>
  <cp:revision>10</cp:revision>
  <dcterms:created xsi:type="dcterms:W3CDTF">2024-09-01T13:26:03Z</dcterms:created>
  <dcterms:modified xsi:type="dcterms:W3CDTF">2026-08-19T09:53:03Z</dcterms:modified>
</cp:coreProperties>
</file>