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7700"/>
    <a:srgbClr val="B81216"/>
    <a:srgbClr val="006FFF"/>
    <a:srgbClr val="B8E153"/>
    <a:srgbClr val="B9D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2DDB64-DDD9-4BEA-8D15-502B73AD63DC}" v="3" dt="2026-08-17T09:26:32.7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88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B8760-4E39-5D2F-7ECE-9E59E59F49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607820-DA5A-2FB4-EF36-A956AE4186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748362-5CA2-A5B1-85FC-F3DBA8BE4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31C364-B19F-5F08-8643-F1FCCA141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3BF2B-5B32-E4CF-6A55-9EE6AEDFD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7003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F41FA-7E97-1508-64B4-52F328859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AC1EE6-7725-06DE-3B59-9BBB100DD8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7E196F-98F1-43AD-7559-CB2A4CF0B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5F116-EF2B-D871-9EE3-B96CA2BFF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45CFE-AA54-9F8C-6A23-1F66D3F67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017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F62BD6-3DF2-C52D-BD74-01624B84E6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CF5236-9EE5-2B97-0002-B2614C244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DB46E-61F3-4454-FA1B-776B2BBD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2F7EFA-7227-EF78-0827-753580E00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792C8-29A8-638A-2BAE-D71280AE9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0570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2F732-93BA-588A-4296-0111F58C5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2D886-66F5-E123-219C-25D8960E3E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7E2C2-0CC0-B421-EF39-AE2959175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7C141-BB93-F8D9-6BA4-810B3A2B9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17894-1BD5-EBCC-A870-FE4C043D1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8429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F43EC-ABC0-1250-A57A-7B5C25521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FEA9CE-0F44-1B76-4837-49A6D99BC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97A24-1D90-59A6-81CA-FCBD947D4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87517-997D-6ECC-1D46-2942611D3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1D725-ACE2-4178-DFC9-E5D6DC660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866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5C954-9E8B-3BD4-435C-7944F0B0B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AEAB3-24DC-67EC-8DA0-F516AD3A27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53E0F5-62F4-BCE8-9D8A-FC63A46F1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6A0B17-9358-EE34-AC80-A7C2FF5A8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FA7A8C-3440-982F-B26F-715919609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B5381-D0CE-29C3-441C-18DB29F42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234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042EB-9A5F-B43A-34C5-C1A468DAA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542FA-F9F4-9292-BD13-C10B1F3B0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1CCB9D-10D7-0352-01E7-AEA8F45D7F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F6FC90-5B11-42D4-5D73-BB57EF0B2C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A6C656-BE0A-EAA5-68D4-DE76AC89C7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04C1D3-B801-FB67-9416-3222F2A72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C6634C-9255-0879-3980-96E15D942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F2B0AA-B2A9-0BCD-67D0-6D3FDEC5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383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137B6-314A-D4C3-13A2-061930AD8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41831C-C772-3D07-6A7E-E6AC121B1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2378F2-2737-6B51-4A63-CDFC40511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E3EE0A-A89F-5456-A2A7-41F38CBCF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0437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183C66-4446-5AD9-962A-A621C51F2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4B06D3-A8EB-D35F-2B9C-79948F49D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74AA4-8DAA-1480-B489-FD2D6978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20574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AA126-43F6-29A9-A17B-0A7278061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232CD-3DF0-E596-7347-E8A7C9A80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8D63F-BA7E-9197-4C76-367D70214C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589D0-8C93-3F08-F9D1-6FB54D8E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8CAA82-8F45-2A46-FAF2-C73ADA95E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DB3DD6-8EC6-D78A-579B-E54422073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2251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B7D56-22EC-7B17-C2CD-43C871374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A0AFF1-73B5-D871-C7CA-072A00612B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272D4-B205-D7C5-0341-53B585355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25B7B3-6145-69FC-4833-A82F241ED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21D487-CB0E-295E-B73A-5A6D78773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35E8B6-D64E-79A6-C7FA-DE5A08731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9686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1CCBD3-6491-711B-E817-840A43EE6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91A77A-B29F-D5B4-B25F-51FBDE3E4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2C548-C277-11D0-C44B-567C421E66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732E3-6B53-4D47-8020-10F3277A2165}" type="datetimeFigureOut">
              <a:rPr lang="en-IN" smtClean="0"/>
              <a:t>19-08-2026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6A407-19DA-EA10-867C-A2BE3C2B2C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3CCC2-ACC4-0E06-F21A-407814F995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38085-CFA6-4161-A20B-51C330D627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1684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8D4DA-C4F7-7162-198E-67604EB92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4FA790-D323-EA1D-F53F-8FBEBE444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E49EE0-EAEF-0DCA-7534-E59C0BAD1C32}"/>
              </a:ext>
            </a:extLst>
          </p:cNvPr>
          <p:cNvSpPr txBox="1"/>
          <p:nvPr/>
        </p:nvSpPr>
        <p:spPr>
          <a:xfrm>
            <a:off x="8170605" y="3578942"/>
            <a:ext cx="360843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All Set to Explore What’s Next in </a:t>
            </a:r>
            <a:r>
              <a:rPr lang="en-US" sz="3200" b="1" dirty="0">
                <a:solidFill>
                  <a:srgbClr val="F5770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Technology </a:t>
            </a:r>
            <a:r>
              <a:rPr lang="en-US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at IMC 2026 </a:t>
            </a:r>
            <a:r>
              <a:rPr lang="en-US" sz="20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- </a:t>
            </a:r>
            <a:r>
              <a:rPr lang="en-US" sz="20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See You There! </a:t>
            </a:r>
            <a:endParaRPr lang="en-IN" sz="2000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477E8DB-0212-ED5E-E87D-3B9B1F261047}"/>
              </a:ext>
            </a:extLst>
          </p:cNvPr>
          <p:cNvSpPr/>
          <p:nvPr/>
        </p:nvSpPr>
        <p:spPr>
          <a:xfrm>
            <a:off x="413977" y="6042690"/>
            <a:ext cx="2197549" cy="438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E03647-A0FE-DB41-D6BE-59349AB56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07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C8A79-1DB9-8A80-94F3-CE58D52B7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FE8D50-DBAE-7832-5F23-BF19FCB0E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8"/>
            <a:ext cx="12192000" cy="68530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C7E657-1481-C072-215B-1162F78B4C85}"/>
              </a:ext>
            </a:extLst>
          </p:cNvPr>
          <p:cNvSpPr txBox="1"/>
          <p:nvPr/>
        </p:nvSpPr>
        <p:spPr>
          <a:xfrm>
            <a:off x="7973962" y="4050890"/>
            <a:ext cx="404105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Excited to Attend </a:t>
            </a:r>
          </a:p>
          <a:p>
            <a:r>
              <a:rPr lang="en-IN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IMC 2026 – Where </a:t>
            </a:r>
            <a:r>
              <a:rPr lang="en-IN" sz="3200" dirty="0">
                <a:solidFill>
                  <a:srgbClr val="F5770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Technology</a:t>
            </a:r>
            <a:r>
              <a:rPr lang="en-IN" sz="3200" dirty="0">
                <a:solidFill>
                  <a:schemeClr val="accent6">
                    <a:lumMod val="40000"/>
                    <a:lumOff val="6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IN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Meets Opportunity</a:t>
            </a:r>
            <a:endParaRPr lang="en-IN" sz="3200" b="1" dirty="0">
              <a:solidFill>
                <a:srgbClr val="B9D75D"/>
              </a:solidFill>
              <a:latin typeface="Poppins SemiBold" panose="00000700000000000000" pitchFamily="2" charset="0"/>
              <a:cs typeface="Poppins SemiBold" panose="00000700000000000000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5A2EBF4-CEB5-5481-6055-312ACB382DC1}"/>
              </a:ext>
            </a:extLst>
          </p:cNvPr>
          <p:cNvSpPr/>
          <p:nvPr/>
        </p:nvSpPr>
        <p:spPr>
          <a:xfrm>
            <a:off x="413977" y="6042690"/>
            <a:ext cx="2197549" cy="43857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BBE28A-59C6-DF03-4477-3CE4D482A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080" y="266618"/>
            <a:ext cx="2061964" cy="6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922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</TotalTime>
  <Words>30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Poppins SemiBold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Priyanka Sondhi</dc:creator>
  <cp:lastModifiedBy>Priyanka Sondhi</cp:lastModifiedBy>
  <cp:revision>19</cp:revision>
  <dcterms:created xsi:type="dcterms:W3CDTF">2024-09-01T10:56:35Z</dcterms:created>
  <dcterms:modified xsi:type="dcterms:W3CDTF">2026-08-19T09:49:28Z</dcterms:modified>
</cp:coreProperties>
</file>