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6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6" autoAdjust="0"/>
    <p:restoredTop sz="94660"/>
  </p:normalViewPr>
  <p:slideViewPr>
    <p:cSldViewPr snapToGrid="0">
      <p:cViewPr varScale="1">
        <p:scale>
          <a:sx n="87" d="100"/>
          <a:sy n="87" d="100"/>
        </p:scale>
        <p:origin x="888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BC137-803A-8697-F432-0655655085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68C3841-9659-B1C2-9D25-5842722A57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FFC9A6-3513-D120-020B-971C48DD87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7950A-9FCD-4F44-9FBE-0B075C5BD4AF}" type="datetimeFigureOut">
              <a:rPr lang="en-IN" smtClean="0"/>
              <a:t>19-08-2026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D6749B-6497-1286-8EB4-EB747A1390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5B327B-A727-D553-2C64-5059B1194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76181-0E1D-4A45-B725-BF9D66A63DB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402925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481E84-514D-9B8B-A059-3A2CB3CF7A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D066BBC-1C77-C8DE-9C91-D02832CF9C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6C2BEE-3D0C-1490-785D-28093AD009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7950A-9FCD-4F44-9FBE-0B075C5BD4AF}" type="datetimeFigureOut">
              <a:rPr lang="en-IN" smtClean="0"/>
              <a:t>19-08-2026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421C0B-6F25-7C63-E200-1FFF577F79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746336-B9EA-C443-32BA-B5C17C152E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76181-0E1D-4A45-B725-BF9D66A63DB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119595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BBA4124-683A-F274-62BD-327A078602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829B10-0B43-04DB-12A6-277303E0EC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05A5E4-A353-1E74-DF70-1F6E5AC6A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7950A-9FCD-4F44-9FBE-0B075C5BD4AF}" type="datetimeFigureOut">
              <a:rPr lang="en-IN" smtClean="0"/>
              <a:t>19-08-2026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F0C66F-8B5F-3A47-7EBB-4A642FC6CC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087B23-B820-9AE4-8BD4-8F8AA8B21C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76181-0E1D-4A45-B725-BF9D66A63DB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5682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532C61-838C-66F3-6246-99995817FA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C64840-EB7A-617A-D5F0-FD02F39741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E63FC5-EB7D-CCC2-3C93-9DB91D97A0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7950A-9FCD-4F44-9FBE-0B075C5BD4AF}" type="datetimeFigureOut">
              <a:rPr lang="en-IN" smtClean="0"/>
              <a:t>19-08-2026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69F200-76E2-E26C-C4C7-48C084C395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EFF54C-836E-9F08-BF11-1546D5C27A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76181-0E1D-4A45-B725-BF9D66A63DB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028195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5787DD-56B2-4024-0AC3-B7DFF6AF58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36D5CB-0DFA-5043-4981-2A08B51182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08451C-585C-3288-61DD-B1201D3BF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7950A-9FCD-4F44-9FBE-0B075C5BD4AF}" type="datetimeFigureOut">
              <a:rPr lang="en-IN" smtClean="0"/>
              <a:t>19-08-2026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C458F8-A05C-337A-6FD8-497A0EF2FB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DB4103-2860-F119-8A5D-7B3A5DC843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76181-0E1D-4A45-B725-BF9D66A63DB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28425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512CC-8887-5663-9158-58269DCEE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5C1236-60AB-28A7-3F5C-0BB30454CC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5B233C-FF7E-ED0F-DDE7-6E0495FBF3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472FA9-28F7-E7AD-5126-4DCA752552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7950A-9FCD-4F44-9FBE-0B075C5BD4AF}" type="datetimeFigureOut">
              <a:rPr lang="en-IN" smtClean="0"/>
              <a:t>19-08-2026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843393-0C3F-BA90-1122-E51CB9879E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47354B-06AE-51DB-D38D-7169E6093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76181-0E1D-4A45-B725-BF9D66A63DB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29077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D3CC49-753C-0F47-C3F0-184674F4C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28D225-1D25-B262-6D63-B829B562D6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9B45C1-A19B-ECE5-FC76-8EB6BDA373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0D1A251-7B45-FA59-F405-9E5A460BFA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16DDCC3-DFFB-4309-5BC6-D59A8E163C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5DA0D4B-2102-190B-FFDF-92D3B533C8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7950A-9FCD-4F44-9FBE-0B075C5BD4AF}" type="datetimeFigureOut">
              <a:rPr lang="en-IN" smtClean="0"/>
              <a:t>19-08-2026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546EB07-BA24-BE1E-3EAE-F2142ED650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25DC10B-890A-64F6-754A-F6E1A9691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76181-0E1D-4A45-B725-BF9D66A63DB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275928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BA66FF-4E34-3683-CBF2-A9ABE3E6D9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A829FD7-14DC-F81A-530C-8BA1F8CF03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7950A-9FCD-4F44-9FBE-0B075C5BD4AF}" type="datetimeFigureOut">
              <a:rPr lang="en-IN" smtClean="0"/>
              <a:t>19-08-2026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C79813-B11D-BC1A-10AE-E1AAC6B09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581509-C5BD-FCD2-A1C5-1970CAD98D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76181-0E1D-4A45-B725-BF9D66A63DB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8858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D2E4176-C0FB-0FD8-3A43-C34983591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7950A-9FCD-4F44-9FBE-0B075C5BD4AF}" type="datetimeFigureOut">
              <a:rPr lang="en-IN" smtClean="0"/>
              <a:t>19-08-2026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FC052B6-9E1A-ADAF-EEB5-8E94D1632C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8A87CC-42CC-1DF2-1060-72AC77D9E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76181-0E1D-4A45-B725-BF9D66A63DB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408060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3D21FA-2B31-0BF1-0D17-1461023A2C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40C5BA-F624-D533-4EAB-C61E299AB7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5434F9-6DDD-64F4-3C6A-D59D27E3C6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FC20E9-7103-2C0A-E5F7-591E55AD04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7950A-9FCD-4F44-9FBE-0B075C5BD4AF}" type="datetimeFigureOut">
              <a:rPr lang="en-IN" smtClean="0"/>
              <a:t>19-08-2026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F2576A-B044-C326-2D31-8478838F0E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EDDCA0-3E5A-252B-31FA-E38115E84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76181-0E1D-4A45-B725-BF9D66A63DB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089599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A9C24D-5A55-AA3D-7BC1-CAF924B18B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1341765-2A41-8BAE-D0E2-9DAD2D4CA78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587864-BB4D-D4DD-2097-1DE0C61C78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40E91D-4151-69A7-1F49-C382FE7C2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37950A-9FCD-4F44-9FBE-0B075C5BD4AF}" type="datetimeFigureOut">
              <a:rPr lang="en-IN" smtClean="0"/>
              <a:t>19-08-2026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D6FD3F-D558-6F26-A76F-E50DE39BD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AA0F52-1945-9268-94EC-384424470A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76181-0E1D-4A45-B725-BF9D66A63DB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904308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A03EC81-80BC-AE71-0686-7C8A5A0EA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B3E269-B0EB-B566-3582-B5CA9EF9B4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05110F-E094-0AE9-ED16-493509EF21B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37950A-9FCD-4F44-9FBE-0B075C5BD4AF}" type="datetimeFigureOut">
              <a:rPr lang="en-IN" smtClean="0"/>
              <a:t>19-08-2026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EA8591-BE37-E085-C068-5EF049D53C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2623E2-5502-8559-A7DC-5E53A293D5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76181-0E1D-4A45-B725-BF9D66A63DB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78343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AE62CED-D7A2-706B-C0E0-BBC4C43673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579E9A1-8879-5CB9-6425-841C079733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58"/>
            <a:ext cx="12192000" cy="685308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3749377-D418-A078-1FFE-6F6116C574E9}"/>
              </a:ext>
            </a:extLst>
          </p:cNvPr>
          <p:cNvSpPr txBox="1"/>
          <p:nvPr/>
        </p:nvSpPr>
        <p:spPr>
          <a:xfrm>
            <a:off x="441566" y="5880206"/>
            <a:ext cx="609777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2400" dirty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#IMC2026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13E8C1CD-906B-6AC4-8B69-71F5DD1B9C58}"/>
              </a:ext>
            </a:extLst>
          </p:cNvPr>
          <p:cNvGrpSpPr/>
          <p:nvPr/>
        </p:nvGrpSpPr>
        <p:grpSpPr>
          <a:xfrm>
            <a:off x="9136687" y="1865671"/>
            <a:ext cx="2472536" cy="2890276"/>
            <a:chOff x="9180579" y="1992345"/>
            <a:chExt cx="2472536" cy="2890276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D8D53A9A-CFBF-65EF-2C3E-421CBF7A470A}"/>
                </a:ext>
              </a:extLst>
            </p:cNvPr>
            <p:cNvSpPr txBox="1"/>
            <p:nvPr/>
          </p:nvSpPr>
          <p:spPr>
            <a:xfrm>
              <a:off x="9180579" y="3097517"/>
              <a:ext cx="2472536" cy="1785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200" dirty="0">
                  <a:solidFill>
                    <a:schemeClr val="bg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- Proud to Partner with IMC 2026 | Connect with </a:t>
              </a:r>
            </a:p>
            <a:p>
              <a:r>
                <a:rPr lang="en-US" sz="2200" dirty="0">
                  <a:solidFill>
                    <a:schemeClr val="bg1"/>
                  </a:solidFill>
                  <a:latin typeface="Poppins" panose="00000500000000000000" pitchFamily="2" charset="0"/>
                  <a:cs typeface="Poppins" panose="00000500000000000000" pitchFamily="2" charset="0"/>
                </a:rPr>
                <a:t>us on-site.</a:t>
              </a:r>
              <a:endParaRPr lang="en-IN" sz="22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DEEAC408-094E-AA02-966D-163C504994CF}"/>
                </a:ext>
              </a:extLst>
            </p:cNvPr>
            <p:cNvSpPr txBox="1"/>
            <p:nvPr/>
          </p:nvSpPr>
          <p:spPr>
            <a:xfrm>
              <a:off x="9239965" y="1992345"/>
              <a:ext cx="1572767" cy="707886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2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Place your Logo here</a:t>
              </a: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327E4F4E-A613-8CF2-1094-2695B793D5F7}"/>
              </a:ext>
            </a:extLst>
          </p:cNvPr>
          <p:cNvSpPr txBox="1"/>
          <p:nvPr/>
        </p:nvSpPr>
        <p:spPr>
          <a:xfrm>
            <a:off x="441566" y="2033537"/>
            <a:ext cx="349045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Building Stronger Connections. Enabling What's Next.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CB286DB-C8BE-27B2-DA9C-CE94A68CA6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7080" y="266618"/>
            <a:ext cx="2061964" cy="642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7988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050ED60-9166-CACB-C0AF-BBC968C0E7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12899FF5-6512-604A-AFB4-164D432805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58"/>
            <a:ext cx="12192000" cy="685308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1B74264-80C9-F7B5-3030-26BBC49222CB}"/>
              </a:ext>
            </a:extLst>
          </p:cNvPr>
          <p:cNvSpPr txBox="1"/>
          <p:nvPr/>
        </p:nvSpPr>
        <p:spPr>
          <a:xfrm>
            <a:off x="683852" y="5880207"/>
            <a:ext cx="609777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2400" dirty="0">
                <a:solidFill>
                  <a:schemeClr val="bg1"/>
                </a:solidFill>
                <a:latin typeface="Poppins Medium" panose="00000600000000000000" pitchFamily="2" charset="0"/>
                <a:cs typeface="Poppins Medium" panose="00000600000000000000" pitchFamily="2" charset="0"/>
              </a:rPr>
              <a:t>#IMC2025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50A627-5C98-AB83-129E-50C3E434DFA2}"/>
              </a:ext>
            </a:extLst>
          </p:cNvPr>
          <p:cNvSpPr txBox="1"/>
          <p:nvPr/>
        </p:nvSpPr>
        <p:spPr>
          <a:xfrm>
            <a:off x="437810" y="2397948"/>
            <a:ext cx="306766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Shaping What's Next in Tech, Together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A7EA3C9-2B47-FF6F-2ED0-89389AAAE315}"/>
              </a:ext>
            </a:extLst>
          </p:cNvPr>
          <p:cNvSpPr txBox="1"/>
          <p:nvPr/>
        </p:nvSpPr>
        <p:spPr>
          <a:xfrm>
            <a:off x="9707270" y="3224174"/>
            <a:ext cx="2253081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a-DK" sz="22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- Proud Partner at</a:t>
            </a:r>
          </a:p>
          <a:p>
            <a:r>
              <a:rPr lang="da-DK" sz="22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IMC 2026</a:t>
            </a:r>
            <a:endParaRPr lang="en-IN" sz="22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15EA13-E7DF-7B68-0DB3-C9A3FDE6F913}"/>
              </a:ext>
            </a:extLst>
          </p:cNvPr>
          <p:cNvSpPr txBox="1"/>
          <p:nvPr/>
        </p:nvSpPr>
        <p:spPr>
          <a:xfrm>
            <a:off x="9803235" y="2224116"/>
            <a:ext cx="1572767" cy="7078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IN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your Logo here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F9BAB85-3FBE-9A4F-8DFA-BDBD44B107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7080" y="266618"/>
            <a:ext cx="2061964" cy="642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5616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1041</TotalTime>
  <Words>46</Words>
  <Application>Microsoft Office PowerPoint</Application>
  <PresentationFormat>Widescreen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Poppins</vt:lpstr>
      <vt:lpstr>Poppins Medium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Priyanka Sondhi</dc:creator>
  <cp:lastModifiedBy>Priyanka Sondhi</cp:lastModifiedBy>
  <cp:revision>16</cp:revision>
  <dcterms:created xsi:type="dcterms:W3CDTF">2024-09-01T09:39:53Z</dcterms:created>
  <dcterms:modified xsi:type="dcterms:W3CDTF">2026-08-19T09:49:38Z</dcterms:modified>
</cp:coreProperties>
</file>